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75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74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9"/>
    <a:srgbClr val="FFFFFF"/>
    <a:srgbClr val="4FD054"/>
    <a:srgbClr val="688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24852-0A06-44F3-901F-D733F5F9CA99}" v="22" dt="2025-12-22T07:04:45.639"/>
    <p1510:client id="{F46E111F-2DA2-4F32-B87B-A3DDD6ABDED7}" v="788" dt="2025-12-22T07:41:18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6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d Starlinger-B. (ADM)" userId="47c7ff90-b699-4cf9-8696-3836f9ba7dc7" providerId="ADAL" clId="{22124852-0A06-44F3-901F-D733F5F9CA99}"/>
    <pc:docChg chg="modSld">
      <pc:chgData name="Bernd Starlinger-B. (ADM)" userId="47c7ff90-b699-4cf9-8696-3836f9ba7dc7" providerId="ADAL" clId="{22124852-0A06-44F3-901F-D733F5F9CA99}" dt="2025-12-22T07:04:56.817" v="32" actId="20577"/>
      <pc:docMkLst>
        <pc:docMk/>
      </pc:docMkLst>
      <pc:sldChg chg="modSp">
        <pc:chgData name="Bernd Starlinger-B. (ADM)" userId="47c7ff90-b699-4cf9-8696-3836f9ba7dc7" providerId="ADAL" clId="{22124852-0A06-44F3-901F-D733F5F9CA99}" dt="2025-12-22T07:04:26.804" v="5" actId="1076"/>
        <pc:sldMkLst>
          <pc:docMk/>
          <pc:sldMk cId="2453882349" sldId="257"/>
        </pc:sldMkLst>
        <pc:picChg chg="mod">
          <ac:chgData name="Bernd Starlinger-B. (ADM)" userId="47c7ff90-b699-4cf9-8696-3836f9ba7dc7" providerId="ADAL" clId="{22124852-0A06-44F3-901F-D733F5F9CA99}" dt="2025-12-22T07:04:26.804" v="5" actId="1076"/>
          <ac:picMkLst>
            <pc:docMk/>
            <pc:sldMk cId="2453882349" sldId="257"/>
            <ac:picMk id="1026" creationId="{17775F28-67D2-40E8-85D5-36ABF5AA15BB}"/>
          </ac:picMkLst>
        </pc:picChg>
      </pc:sldChg>
      <pc:sldChg chg="modSp">
        <pc:chgData name="Bernd Starlinger-B. (ADM)" userId="47c7ff90-b699-4cf9-8696-3836f9ba7dc7" providerId="ADAL" clId="{22124852-0A06-44F3-901F-D733F5F9CA99}" dt="2025-12-22T07:04:45.639" v="23" actId="20577"/>
        <pc:sldMkLst>
          <pc:docMk/>
          <pc:sldMk cId="2534303887" sldId="259"/>
        </pc:sldMkLst>
        <pc:spChg chg="mod">
          <ac:chgData name="Bernd Starlinger-B. (ADM)" userId="47c7ff90-b699-4cf9-8696-3836f9ba7dc7" providerId="ADAL" clId="{22124852-0A06-44F3-901F-D733F5F9CA99}" dt="2025-12-22T07:04:45.639" v="23" actId="20577"/>
          <ac:spMkLst>
            <pc:docMk/>
            <pc:sldMk cId="2534303887" sldId="259"/>
            <ac:spMk id="3" creationId="{DEF144DB-FB4F-4E39-94F1-1E2771CD751F}"/>
          </ac:spMkLst>
        </pc:spChg>
      </pc:sldChg>
      <pc:sldChg chg="modSp mod">
        <pc:chgData name="Bernd Starlinger-B. (ADM)" userId="47c7ff90-b699-4cf9-8696-3836f9ba7dc7" providerId="ADAL" clId="{22124852-0A06-44F3-901F-D733F5F9CA99}" dt="2025-12-22T07:04:56.817" v="32" actId="20577"/>
        <pc:sldMkLst>
          <pc:docMk/>
          <pc:sldMk cId="3222728506" sldId="260"/>
        </pc:sldMkLst>
        <pc:spChg chg="mod">
          <ac:chgData name="Bernd Starlinger-B. (ADM)" userId="47c7ff90-b699-4cf9-8696-3836f9ba7dc7" providerId="ADAL" clId="{22124852-0A06-44F3-901F-D733F5F9CA99}" dt="2025-12-22T07:04:50.251" v="26" actId="20577"/>
          <ac:spMkLst>
            <pc:docMk/>
            <pc:sldMk cId="3222728506" sldId="260"/>
            <ac:spMk id="2" creationId="{E5AD7DE7-FD06-44AF-A12F-5CD57A257426}"/>
          </ac:spMkLst>
        </pc:spChg>
        <pc:spChg chg="mod">
          <ac:chgData name="Bernd Starlinger-B. (ADM)" userId="47c7ff90-b699-4cf9-8696-3836f9ba7dc7" providerId="ADAL" clId="{22124852-0A06-44F3-901F-D733F5F9CA99}" dt="2025-12-22T07:04:56.817" v="32" actId="20577"/>
          <ac:spMkLst>
            <pc:docMk/>
            <pc:sldMk cId="3222728506" sldId="260"/>
            <ac:spMk id="4" creationId="{2E015BC0-99B7-4C04-83DC-318557A59189}"/>
          </ac:spMkLst>
        </pc:spChg>
      </pc:sldChg>
      <pc:sldChg chg="modSp mod">
        <pc:chgData name="Bernd Starlinger-B. (ADM)" userId="47c7ff90-b699-4cf9-8696-3836f9ba7dc7" providerId="ADAL" clId="{22124852-0A06-44F3-901F-D733F5F9CA99}" dt="2025-12-22T07:04:09.017" v="3" actId="20577"/>
        <pc:sldMkLst>
          <pc:docMk/>
          <pc:sldMk cId="2165328210" sldId="261"/>
        </pc:sldMkLst>
        <pc:spChg chg="mod">
          <ac:chgData name="Bernd Starlinger-B. (ADM)" userId="47c7ff90-b699-4cf9-8696-3836f9ba7dc7" providerId="ADAL" clId="{22124852-0A06-44F3-901F-D733F5F9CA99}" dt="2025-12-22T07:03:59.198" v="1" actId="1076"/>
          <ac:spMkLst>
            <pc:docMk/>
            <pc:sldMk cId="2165328210" sldId="261"/>
            <ac:spMk id="4" creationId="{22B51848-0674-4391-B2F0-F3D82E7A8FC5}"/>
          </ac:spMkLst>
        </pc:spChg>
        <pc:spChg chg="mod">
          <ac:chgData name="Bernd Starlinger-B. (ADM)" userId="47c7ff90-b699-4cf9-8696-3836f9ba7dc7" providerId="ADAL" clId="{22124852-0A06-44F3-901F-D733F5F9CA99}" dt="2025-12-22T07:04:09.017" v="3" actId="20577"/>
          <ac:spMkLst>
            <pc:docMk/>
            <pc:sldMk cId="2165328210" sldId="261"/>
            <ac:spMk id="5" creationId="{1F1A2BD1-FC61-44F1-ABA0-AC640C1B0568}"/>
          </ac:spMkLst>
        </pc:spChg>
      </pc:sldChg>
    </pc:docChg>
  </pc:docChgLst>
  <pc:docChgLst>
    <pc:chgData name="Bernd Starlinger-B. (ADM)" userId="47c7ff90-b699-4cf9-8696-3836f9ba7dc7" providerId="ADAL" clId="{15440054-F8EA-4A43-A549-AE7E2DD91811}"/>
    <pc:docChg chg="custSel addSld delSld modSld sldOrd">
      <pc:chgData name="Bernd Starlinger-B. (ADM)" userId="47c7ff90-b699-4cf9-8696-3836f9ba7dc7" providerId="ADAL" clId="{15440054-F8EA-4A43-A549-AE7E2DD91811}" dt="2025-12-22T07:41:45.633" v="2056" actId="20577"/>
      <pc:docMkLst>
        <pc:docMk/>
      </pc:docMkLst>
      <pc:sldChg chg="addSp delSp modSp del mod modShow">
        <pc:chgData name="Bernd Starlinger-B. (ADM)" userId="47c7ff90-b699-4cf9-8696-3836f9ba7dc7" providerId="ADAL" clId="{15440054-F8EA-4A43-A549-AE7E2DD91811}" dt="2025-12-22T07:41:03.829" v="1998" actId="2696"/>
        <pc:sldMkLst>
          <pc:docMk/>
          <pc:sldMk cId="2453882349" sldId="257"/>
        </pc:sldMkLst>
        <pc:spChg chg="add mod">
          <ac:chgData name="Bernd Starlinger-B. (ADM)" userId="47c7ff90-b699-4cf9-8696-3836f9ba7dc7" providerId="ADAL" clId="{15440054-F8EA-4A43-A549-AE7E2DD91811}" dt="2025-12-22T07:12:46.506" v="47" actId="478"/>
          <ac:spMkLst>
            <pc:docMk/>
            <pc:sldMk cId="2453882349" sldId="257"/>
            <ac:spMk id="2" creationId="{F454E3AA-D829-EDC0-A175-07C5B1922401}"/>
          </ac:spMkLst>
        </pc:spChg>
        <pc:picChg chg="del mod">
          <ac:chgData name="Bernd Starlinger-B. (ADM)" userId="47c7ff90-b699-4cf9-8696-3836f9ba7dc7" providerId="ADAL" clId="{15440054-F8EA-4A43-A549-AE7E2DD91811}" dt="2025-12-22T07:12:46.506" v="47" actId="478"/>
          <ac:picMkLst>
            <pc:docMk/>
            <pc:sldMk cId="2453882349" sldId="257"/>
            <ac:picMk id="1026" creationId="{17775F28-67D2-40E8-85D5-36ABF5AA15BB}"/>
          </ac:picMkLst>
        </pc:picChg>
      </pc:sldChg>
      <pc:sldChg chg="delSp modSp mod delAnim">
        <pc:chgData name="Bernd Starlinger-B. (ADM)" userId="47c7ff90-b699-4cf9-8696-3836f9ba7dc7" providerId="ADAL" clId="{15440054-F8EA-4A43-A549-AE7E2DD91811}" dt="2025-12-22T07:17:52.058" v="356" actId="20577"/>
        <pc:sldMkLst>
          <pc:docMk/>
          <pc:sldMk cId="2534303887" sldId="259"/>
        </pc:sldMkLst>
        <pc:spChg chg="mod">
          <ac:chgData name="Bernd Starlinger-B. (ADM)" userId="47c7ff90-b699-4cf9-8696-3836f9ba7dc7" providerId="ADAL" clId="{15440054-F8EA-4A43-A549-AE7E2DD91811}" dt="2025-12-22T07:17:03.063" v="286" actId="14100"/>
          <ac:spMkLst>
            <pc:docMk/>
            <pc:sldMk cId="2534303887" sldId="259"/>
            <ac:spMk id="2" creationId="{F55F2DDC-B91C-4111-BFF8-C8F5F43A64C9}"/>
          </ac:spMkLst>
        </pc:spChg>
        <pc:spChg chg="mod">
          <ac:chgData name="Bernd Starlinger-B. (ADM)" userId="47c7ff90-b699-4cf9-8696-3836f9ba7dc7" providerId="ADAL" clId="{15440054-F8EA-4A43-A549-AE7E2DD91811}" dt="2025-12-22T07:14:50.733" v="187" actId="1076"/>
          <ac:spMkLst>
            <pc:docMk/>
            <pc:sldMk cId="2534303887" sldId="259"/>
            <ac:spMk id="3" creationId="{DEF144DB-FB4F-4E39-94F1-1E2771CD751F}"/>
          </ac:spMkLst>
        </pc:spChg>
        <pc:spChg chg="del mod">
          <ac:chgData name="Bernd Starlinger-B. (ADM)" userId="47c7ff90-b699-4cf9-8696-3836f9ba7dc7" providerId="ADAL" clId="{15440054-F8EA-4A43-A549-AE7E2DD91811}" dt="2025-12-22T07:14:46.538" v="186" actId="478"/>
          <ac:spMkLst>
            <pc:docMk/>
            <pc:sldMk cId="2534303887" sldId="259"/>
            <ac:spMk id="5" creationId="{3841A533-74E3-4AFE-A2BF-E99DD08EACA3}"/>
          </ac:spMkLst>
        </pc:spChg>
        <pc:spChg chg="mod">
          <ac:chgData name="Bernd Starlinger-B. (ADM)" userId="47c7ff90-b699-4cf9-8696-3836f9ba7dc7" providerId="ADAL" clId="{15440054-F8EA-4A43-A549-AE7E2DD91811}" dt="2025-12-22T07:17:52.058" v="356" actId="20577"/>
          <ac:spMkLst>
            <pc:docMk/>
            <pc:sldMk cId="2534303887" sldId="259"/>
            <ac:spMk id="6" creationId="{0E3356C1-0512-43DC-85EE-AACCBF94F16F}"/>
          </ac:spMkLst>
        </pc:spChg>
      </pc:sldChg>
      <pc:sldChg chg="modSp mod">
        <pc:chgData name="Bernd Starlinger-B. (ADM)" userId="47c7ff90-b699-4cf9-8696-3836f9ba7dc7" providerId="ADAL" clId="{15440054-F8EA-4A43-A549-AE7E2DD91811}" dt="2025-12-22T07:19:14.188" v="419" actId="20577"/>
        <pc:sldMkLst>
          <pc:docMk/>
          <pc:sldMk cId="3222728506" sldId="260"/>
        </pc:sldMkLst>
        <pc:spChg chg="mod">
          <ac:chgData name="Bernd Starlinger-B. (ADM)" userId="47c7ff90-b699-4cf9-8696-3836f9ba7dc7" providerId="ADAL" clId="{15440054-F8EA-4A43-A549-AE7E2DD91811}" dt="2025-12-22T07:18:13.055" v="380" actId="20577"/>
          <ac:spMkLst>
            <pc:docMk/>
            <pc:sldMk cId="3222728506" sldId="260"/>
            <ac:spMk id="2" creationId="{E5AD7DE7-FD06-44AF-A12F-5CD57A257426}"/>
          </ac:spMkLst>
        </pc:spChg>
        <pc:spChg chg="mod">
          <ac:chgData name="Bernd Starlinger-B. (ADM)" userId="47c7ff90-b699-4cf9-8696-3836f9ba7dc7" providerId="ADAL" clId="{15440054-F8EA-4A43-A549-AE7E2DD91811}" dt="2025-12-22T07:19:14.188" v="419" actId="20577"/>
          <ac:spMkLst>
            <pc:docMk/>
            <pc:sldMk cId="3222728506" sldId="260"/>
            <ac:spMk id="4" creationId="{2E015BC0-99B7-4C04-83DC-318557A59189}"/>
          </ac:spMkLst>
        </pc:spChg>
      </pc:sldChg>
      <pc:sldChg chg="modSp">
        <pc:chgData name="Bernd Starlinger-B. (ADM)" userId="47c7ff90-b699-4cf9-8696-3836f9ba7dc7" providerId="ADAL" clId="{15440054-F8EA-4A43-A549-AE7E2DD91811}" dt="2025-12-22T07:41:18.066" v="1999" actId="113"/>
        <pc:sldMkLst>
          <pc:docMk/>
          <pc:sldMk cId="2165328210" sldId="261"/>
        </pc:sldMkLst>
        <pc:spChg chg="mod">
          <ac:chgData name="Bernd Starlinger-B. (ADM)" userId="47c7ff90-b699-4cf9-8696-3836f9ba7dc7" providerId="ADAL" clId="{15440054-F8EA-4A43-A549-AE7E2DD91811}" dt="2025-12-22T07:41:18.066" v="1999" actId="113"/>
          <ac:spMkLst>
            <pc:docMk/>
            <pc:sldMk cId="2165328210" sldId="261"/>
            <ac:spMk id="5" creationId="{1F1A2BD1-FC61-44F1-ABA0-AC640C1B0568}"/>
          </ac:spMkLst>
        </pc:spChg>
      </pc:sldChg>
      <pc:sldChg chg="del">
        <pc:chgData name="Bernd Starlinger-B. (ADM)" userId="47c7ff90-b699-4cf9-8696-3836f9ba7dc7" providerId="ADAL" clId="{15440054-F8EA-4A43-A549-AE7E2DD91811}" dt="2025-12-22T07:22:03.409" v="635" actId="2696"/>
        <pc:sldMkLst>
          <pc:docMk/>
          <pc:sldMk cId="702472203" sldId="262"/>
        </pc:sldMkLst>
      </pc:sldChg>
      <pc:sldChg chg="del">
        <pc:chgData name="Bernd Starlinger-B. (ADM)" userId="47c7ff90-b699-4cf9-8696-3836f9ba7dc7" providerId="ADAL" clId="{15440054-F8EA-4A43-A549-AE7E2DD91811}" dt="2025-12-22T07:22:49.799" v="687" actId="2696"/>
        <pc:sldMkLst>
          <pc:docMk/>
          <pc:sldMk cId="692602803" sldId="263"/>
        </pc:sldMkLst>
      </pc:sldChg>
      <pc:sldChg chg="modSp mod modAnim">
        <pc:chgData name="Bernd Starlinger-B. (ADM)" userId="47c7ff90-b699-4cf9-8696-3836f9ba7dc7" providerId="ADAL" clId="{15440054-F8EA-4A43-A549-AE7E2DD91811}" dt="2025-12-22T07:22:38.404" v="686" actId="20577"/>
        <pc:sldMkLst>
          <pc:docMk/>
          <pc:sldMk cId="1975388756" sldId="264"/>
        </pc:sldMkLst>
        <pc:spChg chg="mod">
          <ac:chgData name="Bernd Starlinger-B. (ADM)" userId="47c7ff90-b699-4cf9-8696-3836f9ba7dc7" providerId="ADAL" clId="{15440054-F8EA-4A43-A549-AE7E2DD91811}" dt="2025-12-22T07:22:38.404" v="686" actId="20577"/>
          <ac:spMkLst>
            <pc:docMk/>
            <pc:sldMk cId="1975388756" sldId="264"/>
            <ac:spMk id="2" creationId="{7F6D6583-419E-4BCC-BBCF-BB5AC4E793C5}"/>
          </ac:spMkLst>
        </pc:spChg>
        <pc:spChg chg="mod">
          <ac:chgData name="Bernd Starlinger-B. (ADM)" userId="47c7ff90-b699-4cf9-8696-3836f9ba7dc7" providerId="ADAL" clId="{15440054-F8EA-4A43-A549-AE7E2DD91811}" dt="2025-12-22T07:22:26.535" v="673" actId="20577"/>
          <ac:spMkLst>
            <pc:docMk/>
            <pc:sldMk cId="1975388756" sldId="264"/>
            <ac:spMk id="3" creationId="{188DFDCA-05C3-44A3-B806-9F87B7B7D965}"/>
          </ac:spMkLst>
        </pc:spChg>
      </pc:sldChg>
      <pc:sldChg chg="modSp mod modAnim">
        <pc:chgData name="Bernd Starlinger-B. (ADM)" userId="47c7ff90-b699-4cf9-8696-3836f9ba7dc7" providerId="ADAL" clId="{15440054-F8EA-4A43-A549-AE7E2DD91811}" dt="2025-12-22T07:23:20.950" v="729" actId="20577"/>
        <pc:sldMkLst>
          <pc:docMk/>
          <pc:sldMk cId="3505079738" sldId="265"/>
        </pc:sldMkLst>
        <pc:spChg chg="mod">
          <ac:chgData name="Bernd Starlinger-B. (ADM)" userId="47c7ff90-b699-4cf9-8696-3836f9ba7dc7" providerId="ADAL" clId="{15440054-F8EA-4A43-A549-AE7E2DD91811}" dt="2025-12-22T07:22:59.531" v="702" actId="20577"/>
          <ac:spMkLst>
            <pc:docMk/>
            <pc:sldMk cId="3505079738" sldId="265"/>
            <ac:spMk id="2" creationId="{E5AD7DE7-FD06-44AF-A12F-5CD57A257426}"/>
          </ac:spMkLst>
        </pc:spChg>
        <pc:spChg chg="mod">
          <ac:chgData name="Bernd Starlinger-B. (ADM)" userId="47c7ff90-b699-4cf9-8696-3836f9ba7dc7" providerId="ADAL" clId="{15440054-F8EA-4A43-A549-AE7E2DD91811}" dt="2025-12-22T07:23:20.950" v="729" actId="20577"/>
          <ac:spMkLst>
            <pc:docMk/>
            <pc:sldMk cId="3505079738" sldId="265"/>
            <ac:spMk id="3" creationId="{2E015BC0-99B7-4C04-83DC-318557A59189}"/>
          </ac:spMkLst>
        </pc:spChg>
      </pc:sldChg>
      <pc:sldChg chg="modSp mod modAnim">
        <pc:chgData name="Bernd Starlinger-B. (ADM)" userId="47c7ff90-b699-4cf9-8696-3836f9ba7dc7" providerId="ADAL" clId="{15440054-F8EA-4A43-A549-AE7E2DD91811}" dt="2025-12-22T07:25:45.306" v="845" actId="20577"/>
        <pc:sldMkLst>
          <pc:docMk/>
          <pc:sldMk cId="3628476933" sldId="266"/>
        </pc:sldMkLst>
        <pc:spChg chg="mod">
          <ac:chgData name="Bernd Starlinger-B. (ADM)" userId="47c7ff90-b699-4cf9-8696-3836f9ba7dc7" providerId="ADAL" clId="{15440054-F8EA-4A43-A549-AE7E2DD91811}" dt="2025-12-22T07:25:45.306" v="845" actId="20577"/>
          <ac:spMkLst>
            <pc:docMk/>
            <pc:sldMk cId="3628476933" sldId="266"/>
            <ac:spMk id="3" creationId="{2E015BC0-99B7-4C04-83DC-318557A59189}"/>
          </ac:spMkLst>
        </pc:spChg>
      </pc:sldChg>
      <pc:sldChg chg="modSp">
        <pc:chgData name="Bernd Starlinger-B. (ADM)" userId="47c7ff90-b699-4cf9-8696-3836f9ba7dc7" providerId="ADAL" clId="{15440054-F8EA-4A43-A549-AE7E2DD91811}" dt="2025-12-22T07:26:10.804" v="848" actId="14100"/>
        <pc:sldMkLst>
          <pc:docMk/>
          <pc:sldMk cId="3221722035" sldId="267"/>
        </pc:sldMkLst>
        <pc:picChg chg="mod">
          <ac:chgData name="Bernd Starlinger-B. (ADM)" userId="47c7ff90-b699-4cf9-8696-3836f9ba7dc7" providerId="ADAL" clId="{15440054-F8EA-4A43-A549-AE7E2DD91811}" dt="2025-12-22T07:26:10.804" v="848" actId="14100"/>
          <ac:picMkLst>
            <pc:docMk/>
            <pc:sldMk cId="3221722035" sldId="267"/>
            <ac:picMk id="2050" creationId="{0C5BCD82-B81B-481A-95E3-EBC5787ED9C8}"/>
          </ac:picMkLst>
        </pc:picChg>
      </pc:sldChg>
      <pc:sldChg chg="addSp modSp mod modAnim">
        <pc:chgData name="Bernd Starlinger-B. (ADM)" userId="47c7ff90-b699-4cf9-8696-3836f9ba7dc7" providerId="ADAL" clId="{15440054-F8EA-4A43-A549-AE7E2DD91811}" dt="2025-12-22T07:30:21.997" v="960" actId="1076"/>
        <pc:sldMkLst>
          <pc:docMk/>
          <pc:sldMk cId="2521864407" sldId="268"/>
        </pc:sldMkLst>
        <pc:spChg chg="mod">
          <ac:chgData name="Bernd Starlinger-B. (ADM)" userId="47c7ff90-b699-4cf9-8696-3836f9ba7dc7" providerId="ADAL" clId="{15440054-F8EA-4A43-A549-AE7E2DD91811}" dt="2025-12-22T07:26:40.381" v="865" actId="20577"/>
          <ac:spMkLst>
            <pc:docMk/>
            <pc:sldMk cId="2521864407" sldId="268"/>
            <ac:spMk id="2" creationId="{E5AD7DE7-FD06-44AF-A12F-5CD57A257426}"/>
          </ac:spMkLst>
        </pc:spChg>
        <pc:spChg chg="mod">
          <ac:chgData name="Bernd Starlinger-B. (ADM)" userId="47c7ff90-b699-4cf9-8696-3836f9ba7dc7" providerId="ADAL" clId="{15440054-F8EA-4A43-A549-AE7E2DD91811}" dt="2025-12-22T07:27:09.608" v="891" actId="5793"/>
          <ac:spMkLst>
            <pc:docMk/>
            <pc:sldMk cId="2521864407" sldId="268"/>
            <ac:spMk id="3" creationId="{2E015BC0-99B7-4C04-83DC-318557A59189}"/>
          </ac:spMkLst>
        </pc:spChg>
        <pc:spChg chg="mod">
          <ac:chgData name="Bernd Starlinger-B. (ADM)" userId="47c7ff90-b699-4cf9-8696-3836f9ba7dc7" providerId="ADAL" clId="{15440054-F8EA-4A43-A549-AE7E2DD91811}" dt="2025-12-22T07:26:50.785" v="886" actId="1076"/>
          <ac:spMkLst>
            <pc:docMk/>
            <pc:sldMk cId="2521864407" sldId="268"/>
            <ac:spMk id="4" creationId="{45643086-AC4D-410C-817E-28CF6A4D96D6}"/>
          </ac:spMkLst>
        </pc:spChg>
        <pc:spChg chg="mod">
          <ac:chgData name="Bernd Starlinger-B. (ADM)" userId="47c7ff90-b699-4cf9-8696-3836f9ba7dc7" providerId="ADAL" clId="{15440054-F8EA-4A43-A549-AE7E2DD91811}" dt="2025-12-22T07:26:54.735" v="887" actId="1076"/>
          <ac:spMkLst>
            <pc:docMk/>
            <pc:sldMk cId="2521864407" sldId="268"/>
            <ac:spMk id="5" creationId="{8B965093-3360-4E40-B0B7-D63AA8D640F1}"/>
          </ac:spMkLst>
        </pc:spChg>
        <pc:picChg chg="add mod">
          <ac:chgData name="Bernd Starlinger-B. (ADM)" userId="47c7ff90-b699-4cf9-8696-3836f9ba7dc7" providerId="ADAL" clId="{15440054-F8EA-4A43-A549-AE7E2DD91811}" dt="2025-12-22T07:30:21.997" v="960" actId="1076"/>
          <ac:picMkLst>
            <pc:docMk/>
            <pc:sldMk cId="2521864407" sldId="268"/>
            <ac:picMk id="6" creationId="{A23F0E8D-E526-1FB4-48A7-5122F23EA580}"/>
          </ac:picMkLst>
        </pc:picChg>
      </pc:sldChg>
      <pc:sldChg chg="addSp delSp modSp mod">
        <pc:chgData name="Bernd Starlinger-B. (ADM)" userId="47c7ff90-b699-4cf9-8696-3836f9ba7dc7" providerId="ADAL" clId="{15440054-F8EA-4A43-A549-AE7E2DD91811}" dt="2025-12-22T07:30:12.593" v="957" actId="21"/>
        <pc:sldMkLst>
          <pc:docMk/>
          <pc:sldMk cId="1839019533" sldId="269"/>
        </pc:sldMkLst>
        <pc:picChg chg="add del mod">
          <ac:chgData name="Bernd Starlinger-B. (ADM)" userId="47c7ff90-b699-4cf9-8696-3836f9ba7dc7" providerId="ADAL" clId="{15440054-F8EA-4A43-A549-AE7E2DD91811}" dt="2025-12-22T07:30:12.593" v="957" actId="21"/>
          <ac:picMkLst>
            <pc:docMk/>
            <pc:sldMk cId="1839019533" sldId="269"/>
            <ac:picMk id="3" creationId="{A23F0E8D-E526-1FB4-48A7-5122F23EA580}"/>
          </ac:picMkLst>
        </pc:picChg>
      </pc:sldChg>
      <pc:sldChg chg="modSp mod modAnim">
        <pc:chgData name="Bernd Starlinger-B. (ADM)" userId="47c7ff90-b699-4cf9-8696-3836f9ba7dc7" providerId="ADAL" clId="{15440054-F8EA-4A43-A549-AE7E2DD91811}" dt="2025-12-22T07:28:38.274" v="954" actId="20577"/>
        <pc:sldMkLst>
          <pc:docMk/>
          <pc:sldMk cId="4032504860" sldId="270"/>
        </pc:sldMkLst>
        <pc:spChg chg="mod">
          <ac:chgData name="Bernd Starlinger-B. (ADM)" userId="47c7ff90-b699-4cf9-8696-3836f9ba7dc7" providerId="ADAL" clId="{15440054-F8EA-4A43-A549-AE7E2DD91811}" dt="2025-12-22T07:28:24.521" v="943" actId="20577"/>
          <ac:spMkLst>
            <pc:docMk/>
            <pc:sldMk cId="4032504860" sldId="270"/>
            <ac:spMk id="4" creationId="{3411B075-D05B-472B-80F0-D02CA116ED24}"/>
          </ac:spMkLst>
        </pc:spChg>
        <pc:spChg chg="mod">
          <ac:chgData name="Bernd Starlinger-B. (ADM)" userId="47c7ff90-b699-4cf9-8696-3836f9ba7dc7" providerId="ADAL" clId="{15440054-F8EA-4A43-A549-AE7E2DD91811}" dt="2025-12-22T07:28:38.274" v="954" actId="20577"/>
          <ac:spMkLst>
            <pc:docMk/>
            <pc:sldMk cId="4032504860" sldId="270"/>
            <ac:spMk id="5" creationId="{30F3D107-173B-4E19-B083-B8949C1E3F44}"/>
          </ac:spMkLst>
        </pc:spChg>
      </pc:sldChg>
      <pc:sldChg chg="modSp mod ord">
        <pc:chgData name="Bernd Starlinger-B. (ADM)" userId="47c7ff90-b699-4cf9-8696-3836f9ba7dc7" providerId="ADAL" clId="{15440054-F8EA-4A43-A549-AE7E2DD91811}" dt="2025-12-22T07:41:45.633" v="2056" actId="20577"/>
        <pc:sldMkLst>
          <pc:docMk/>
          <pc:sldMk cId="1416807494" sldId="274"/>
        </pc:sldMkLst>
        <pc:spChg chg="mod">
          <ac:chgData name="Bernd Starlinger-B. (ADM)" userId="47c7ff90-b699-4cf9-8696-3836f9ba7dc7" providerId="ADAL" clId="{15440054-F8EA-4A43-A549-AE7E2DD91811}" dt="2025-12-22T07:41:45.633" v="2056" actId="20577"/>
          <ac:spMkLst>
            <pc:docMk/>
            <pc:sldMk cId="1416807494" sldId="274"/>
            <ac:spMk id="3" creationId="{55177D4C-4041-4FD8-98BB-1CF628C2F642}"/>
          </ac:spMkLst>
        </pc:spChg>
      </pc:sldChg>
      <pc:sldChg chg="modSp mod modAnim">
        <pc:chgData name="Bernd Starlinger-B. (ADM)" userId="47c7ff90-b699-4cf9-8696-3836f9ba7dc7" providerId="ADAL" clId="{15440054-F8EA-4A43-A549-AE7E2DD91811}" dt="2025-12-22T07:25:14.834" v="804"/>
        <pc:sldMkLst>
          <pc:docMk/>
          <pc:sldMk cId="977417146" sldId="275"/>
        </pc:sldMkLst>
        <pc:spChg chg="mod">
          <ac:chgData name="Bernd Starlinger-B. (ADM)" userId="47c7ff90-b699-4cf9-8696-3836f9ba7dc7" providerId="ADAL" clId="{15440054-F8EA-4A43-A549-AE7E2DD91811}" dt="2025-12-22T07:19:25.876" v="446" actId="20577"/>
          <ac:spMkLst>
            <pc:docMk/>
            <pc:sldMk cId="977417146" sldId="275"/>
            <ac:spMk id="2" creationId="{E5AD7DE7-FD06-44AF-A12F-5CD57A257426}"/>
          </ac:spMkLst>
        </pc:spChg>
        <pc:spChg chg="mod">
          <ac:chgData name="Bernd Starlinger-B. (ADM)" userId="47c7ff90-b699-4cf9-8696-3836f9ba7dc7" providerId="ADAL" clId="{15440054-F8EA-4A43-A549-AE7E2DD91811}" dt="2025-12-22T07:25:14.834" v="804"/>
          <ac:spMkLst>
            <pc:docMk/>
            <pc:sldMk cId="977417146" sldId="275"/>
            <ac:spMk id="3" creationId="{2E015BC0-99B7-4C04-83DC-318557A59189}"/>
          </ac:spMkLst>
        </pc:spChg>
      </pc:sldChg>
      <pc:sldChg chg="modSp add mod">
        <pc:chgData name="Bernd Starlinger-B. (ADM)" userId="47c7ff90-b699-4cf9-8696-3836f9ba7dc7" providerId="ADAL" clId="{15440054-F8EA-4A43-A549-AE7E2DD91811}" dt="2025-12-22T07:37:29.812" v="1461" actId="1076"/>
        <pc:sldMkLst>
          <pc:docMk/>
          <pc:sldMk cId="341861852" sldId="276"/>
        </pc:sldMkLst>
        <pc:spChg chg="mod">
          <ac:chgData name="Bernd Starlinger-B. (ADM)" userId="47c7ff90-b699-4cf9-8696-3836f9ba7dc7" providerId="ADAL" clId="{15440054-F8EA-4A43-A549-AE7E2DD91811}" dt="2025-12-22T07:31:06.846" v="987" actId="20577"/>
          <ac:spMkLst>
            <pc:docMk/>
            <pc:sldMk cId="341861852" sldId="276"/>
            <ac:spMk id="2" creationId="{DAE68632-EF94-769C-4112-552C3256DA43}"/>
          </ac:spMkLst>
        </pc:spChg>
        <pc:spChg chg="mod">
          <ac:chgData name="Bernd Starlinger-B. (ADM)" userId="47c7ff90-b699-4cf9-8696-3836f9ba7dc7" providerId="ADAL" clId="{15440054-F8EA-4A43-A549-AE7E2DD91811}" dt="2025-12-22T07:37:29.812" v="1461" actId="1076"/>
          <ac:spMkLst>
            <pc:docMk/>
            <pc:sldMk cId="341861852" sldId="276"/>
            <ac:spMk id="3" creationId="{2B8A666C-47C8-07CA-A64B-30BACE4A4FE1}"/>
          </ac:spMkLst>
        </pc:spChg>
      </pc:sldChg>
      <pc:sldChg chg="modSp new mod">
        <pc:chgData name="Bernd Starlinger-B. (ADM)" userId="47c7ff90-b699-4cf9-8696-3836f9ba7dc7" providerId="ADAL" clId="{15440054-F8EA-4A43-A549-AE7E2DD91811}" dt="2025-12-22T07:40:46.452" v="1997" actId="20577"/>
        <pc:sldMkLst>
          <pc:docMk/>
          <pc:sldMk cId="3859043359" sldId="277"/>
        </pc:sldMkLst>
        <pc:spChg chg="mod">
          <ac:chgData name="Bernd Starlinger-B. (ADM)" userId="47c7ff90-b699-4cf9-8696-3836f9ba7dc7" providerId="ADAL" clId="{15440054-F8EA-4A43-A549-AE7E2DD91811}" dt="2025-12-22T07:39:19.914" v="1741" actId="20577"/>
          <ac:spMkLst>
            <pc:docMk/>
            <pc:sldMk cId="3859043359" sldId="277"/>
            <ac:spMk id="2" creationId="{44C345AF-CDD8-97F6-FD4F-F8919AEF9416}"/>
          </ac:spMkLst>
        </pc:spChg>
        <pc:spChg chg="mod">
          <ac:chgData name="Bernd Starlinger-B. (ADM)" userId="47c7ff90-b699-4cf9-8696-3836f9ba7dc7" providerId="ADAL" clId="{15440054-F8EA-4A43-A549-AE7E2DD91811}" dt="2025-12-22T07:40:46.452" v="1997" actId="20577"/>
          <ac:spMkLst>
            <pc:docMk/>
            <pc:sldMk cId="3859043359" sldId="277"/>
            <ac:spMk id="3" creationId="{0FFCCAC9-C3F9-2197-20BF-04FEEB2F54E5}"/>
          </ac:spMkLst>
        </pc:spChg>
      </pc:sldChg>
      <pc:sldChg chg="modSp new mod">
        <pc:chgData name="Bernd Starlinger-B. (ADM)" userId="47c7ff90-b699-4cf9-8696-3836f9ba7dc7" providerId="ADAL" clId="{15440054-F8EA-4A43-A549-AE7E2DD91811}" dt="2025-12-22T07:39:11.318" v="1711" actId="20577"/>
        <pc:sldMkLst>
          <pc:docMk/>
          <pc:sldMk cId="2034962019" sldId="278"/>
        </pc:sldMkLst>
        <pc:spChg chg="mod">
          <ac:chgData name="Bernd Starlinger-B. (ADM)" userId="47c7ff90-b699-4cf9-8696-3836f9ba7dc7" providerId="ADAL" clId="{15440054-F8EA-4A43-A549-AE7E2DD91811}" dt="2025-12-22T07:37:53.572" v="1474" actId="20577"/>
          <ac:spMkLst>
            <pc:docMk/>
            <pc:sldMk cId="2034962019" sldId="278"/>
            <ac:spMk id="2" creationId="{2A321189-0C66-E050-68AB-8F1457F9DC09}"/>
          </ac:spMkLst>
        </pc:spChg>
        <pc:spChg chg="mod">
          <ac:chgData name="Bernd Starlinger-B. (ADM)" userId="47c7ff90-b699-4cf9-8696-3836f9ba7dc7" providerId="ADAL" clId="{15440054-F8EA-4A43-A549-AE7E2DD91811}" dt="2025-12-22T07:39:11.318" v="1711" actId="20577"/>
          <ac:spMkLst>
            <pc:docMk/>
            <pc:sldMk cId="2034962019" sldId="278"/>
            <ac:spMk id="3" creationId="{6FB0E17E-B0C2-423A-FD30-8C5C3759F0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60000">
              <a:srgbClr val="4FD054"/>
            </a:gs>
            <a:gs pos="100000">
              <a:srgbClr val="0C3A79"/>
            </a:gs>
            <a:gs pos="84000">
              <a:srgbClr val="6886E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9F2A2-7974-1414-9472-0B3F4297E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9618"/>
            <a:ext cx="9144000" cy="1841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3D2E62-78CD-459D-3231-42A3697F6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582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185AF5-320C-AC88-F706-640561B9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2B43BB-127B-2558-0A7C-34A2FF6E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4C361-2107-E15C-62F4-33C85A50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Schrift, Text, Grafiken, Screenshot enthält.&#10;&#10;Automatisch generierte Beschreibung">
            <a:extLst>
              <a:ext uri="{FF2B5EF4-FFF2-40B4-BE49-F238E27FC236}">
                <a16:creationId xmlns:a16="http://schemas.microsoft.com/office/drawing/2014/main" id="{9A0F857F-DD36-70F0-1108-CA6F911E3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26" y="600168"/>
            <a:ext cx="1973349" cy="1530797"/>
          </a:xfrm>
          <a:prstGeom prst="rect">
            <a:avLst/>
          </a:prstGeom>
        </p:spPr>
      </p:pic>
      <p:pic>
        <p:nvPicPr>
          <p:cNvPr id="10" name="Grafik 9" descr="Ein Bild, das Zeichnung, Text, Entwurf, Handschrift enthält.&#10;&#10;Automatisch generierte Beschreibung">
            <a:extLst>
              <a:ext uri="{FF2B5EF4-FFF2-40B4-BE49-F238E27FC236}">
                <a16:creationId xmlns:a16="http://schemas.microsoft.com/office/drawing/2014/main" id="{F761D0C7-E77D-0BDA-910C-FE47A29F65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C3A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83" y="32714"/>
            <a:ext cx="3919839" cy="55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F6B98-95D5-8B1C-5B61-3F2FC858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FA8832-7D39-F2C6-10CE-326BD9D4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FD20CF-8A1F-A25F-E275-6E1AC4ECB6CA}"/>
              </a:ext>
            </a:extLst>
          </p:cNvPr>
          <p:cNvSpPr/>
          <p:nvPr userDrawn="1"/>
        </p:nvSpPr>
        <p:spPr>
          <a:xfrm rot="21424029">
            <a:off x="-87480" y="6391254"/>
            <a:ext cx="12366960" cy="240058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28000">
                <a:srgbClr val="4FD054"/>
              </a:gs>
              <a:gs pos="100000">
                <a:srgbClr val="0C3A79"/>
              </a:gs>
              <a:gs pos="72000">
                <a:srgbClr val="6886E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Ein Bild, das Zeichnung, Text, Entwurf, Handschrift enthält.&#10;&#10;Automatisch generierte Beschreibung">
            <a:extLst>
              <a:ext uri="{FF2B5EF4-FFF2-40B4-BE49-F238E27FC236}">
                <a16:creationId xmlns:a16="http://schemas.microsoft.com/office/drawing/2014/main" id="{1F0A6DF6-EA9E-F697-A8D8-BD51363C3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83" y="32714"/>
            <a:ext cx="3919839" cy="557295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9B259D-0E75-8E1D-D273-841FCF968D47}"/>
              </a:ext>
            </a:extLst>
          </p:cNvPr>
          <p:cNvSpPr txBox="1"/>
          <p:nvPr userDrawn="1"/>
        </p:nvSpPr>
        <p:spPr>
          <a:xfrm rot="21415002">
            <a:off x="9343994" y="6385153"/>
            <a:ext cx="3167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800">
                <a:solidFill>
                  <a:srgbClr val="0C3A79"/>
                </a:solidFill>
              </a:rPr>
              <a:t>Bundesgymnasium und Bundesrealgymnasium Gmunden</a:t>
            </a:r>
          </a:p>
        </p:txBody>
      </p:sp>
      <p:pic>
        <p:nvPicPr>
          <p:cNvPr id="15" name="Grafik 14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EE03F8A8-44A1-6C31-78BE-B686B01E3E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" y="789010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2C9F6-2900-A658-DB50-C80E1A4A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57A11F-1A46-9C14-5E5A-BDC07DA5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2A331-B266-B47D-BFD6-C4A131C2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73E2A5-3E6A-F834-8A5B-7C1E6DB4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C9AAF2-4251-7686-5C3D-5D84E6B4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433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0426A-6334-7463-3746-6AE06F88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599A6D-D519-4CD6-A0FD-B73BFBB05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F89887-C452-16D0-D999-CFBF7592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FEE40-DF68-9B77-6CD3-8ED7736D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9C3735-91B6-BED8-A62A-6BEA908F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8B5CF5-941B-FC3D-6CDC-851ACA0C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15EA1DB6-83C3-C59F-4398-29B0DDECB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" y="789010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75315-9C21-75FD-3B66-E759B713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A7B725-0177-5988-834F-666FADF6D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BE5604-B6D4-AB20-5A1D-138E27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00C19F-F6A5-0102-E9AA-5ED0ECA80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D5C7B5-04F7-5236-DB86-C5D9C6FFA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077395-8E3D-A10D-51F0-4038B4A0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821F3C-B1AA-F0E3-242B-0C9E079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F5A8DF-D7EB-A5E8-7223-5A808FAB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5960C8C6-368B-01E7-DD4A-296930C39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" y="789010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F9ACC-0E44-2E03-3843-FE5D3D88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D576B8-004A-B458-B0F5-B55658B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D054D9-0E2B-4606-223B-4D5EF526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FA0078-DD0F-E905-72BB-84C4E4B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A8AD60A6-2B2C-9D8D-D7D0-3507114FB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" y="789010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57FB09-F58E-8811-FAC5-2B20D253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3D7E4-C7EF-AAE1-6DFB-7A0D05A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E54D08-0183-2B6C-7C93-D0FE3BCA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76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BC52D-0F2C-C585-2676-51739D87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9268AC-E269-1BBC-E8D1-3B2A5850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89B242-3E21-6DFD-3323-99E772474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5D18A6-EA9B-BACD-2844-A71E4677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E59B9C-A730-F2C2-3171-AF978F73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F2213D-4536-6BBB-3672-908FD58B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EDDF3FF2-A46D-5365-7844-2F82983B1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7" y="1496676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D1C50-45A7-FBF3-CE2D-EEAAE591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6C739D-5C7F-958D-5AD8-283956066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0BCAAB-3A20-E3C2-5C35-38758CCAC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1DC6C3-D68F-8899-F4F8-F4BB610E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908C76-E4A3-290E-C18C-AC608349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0999AF-E912-724A-230E-130FA34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Grafiken, Kreis, Schrift, Farbigkeit enthält.&#10;&#10;Automatisch generierte Beschreibung">
            <a:extLst>
              <a:ext uri="{FF2B5EF4-FFF2-40B4-BE49-F238E27FC236}">
                <a16:creationId xmlns:a16="http://schemas.microsoft.com/office/drawing/2014/main" id="{7C7123B2-6ED5-750D-6CCE-F4056CB68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7" y="1520530"/>
            <a:ext cx="539856" cy="3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FA11E8-746A-73C3-FDD1-3C6E65F4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5F46FF-A31B-0EEF-223F-08F0C86D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FCB8FD-3956-A8D7-4FD3-EEA441577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EE4A2-10AD-467C-BB72-ED2A9178F547}" type="datetimeFigureOut">
              <a:rPr lang="de-AT" smtClean="0"/>
              <a:t>22.12.2025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70B0E9-982A-4175-3121-6720C6409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970277-D576-8963-C1B6-7C0ACFA68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1CC19-FCD1-4832-A482-BF9874CE5F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93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28A73-29AC-E847-6E46-949B4B119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4736"/>
            <a:ext cx="8357616" cy="1841440"/>
          </a:xfrm>
        </p:spPr>
        <p:txBody>
          <a:bodyPr/>
          <a:lstStyle/>
          <a:p>
            <a:r>
              <a:rPr lang="de-DE" dirty="0"/>
              <a:t>Reifeprüfung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3934F4-C52B-4057-7012-C4CF6319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5823"/>
            <a:ext cx="8357616" cy="1008343"/>
          </a:xfrm>
        </p:spPr>
        <p:txBody>
          <a:bodyPr/>
          <a:lstStyle/>
          <a:p>
            <a:r>
              <a:rPr lang="de-DE" dirty="0"/>
              <a:t>Haupttermin 2026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148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7DE7-FD06-44AF-A12F-5CD57A2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Mündliche Reifeprüfung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15BC0-99B7-4C04-83DC-318557A5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43237"/>
            <a:ext cx="7886700" cy="2016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Wahl der Fächer nach Wochenstunden </a:t>
            </a:r>
            <a:br>
              <a:rPr lang="de-AT" dirty="0"/>
            </a:br>
            <a:r>
              <a:rPr lang="de-AT" dirty="0"/>
              <a:t>in der Oberstufe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2 Fächer: 10 </a:t>
            </a:r>
            <a:r>
              <a:rPr lang="de-AT" dirty="0" err="1"/>
              <a:t>WoSt</a:t>
            </a:r>
            <a:r>
              <a:rPr lang="de-AT" dirty="0"/>
              <a:t>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3 Fächer: 15 </a:t>
            </a:r>
            <a:r>
              <a:rPr lang="de-AT" dirty="0" err="1"/>
              <a:t>WoSt</a:t>
            </a:r>
            <a:r>
              <a:rPr lang="de-AT" dirty="0"/>
              <a:t>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4 Fächer: 20 </a:t>
            </a:r>
            <a:r>
              <a:rPr lang="de-AT" dirty="0" err="1"/>
              <a:t>WoSt</a:t>
            </a:r>
            <a:r>
              <a:rPr lang="de-AT" dirty="0"/>
              <a:t>.</a:t>
            </a:r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5643086-AC4D-410C-817E-28CF6A4D96D6}"/>
              </a:ext>
            </a:extLst>
          </p:cNvPr>
          <p:cNvSpPr txBox="1">
            <a:spLocks/>
          </p:cNvSpPr>
          <p:nvPr/>
        </p:nvSpPr>
        <p:spPr>
          <a:xfrm>
            <a:off x="2152650" y="3686446"/>
            <a:ext cx="394335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dirty="0"/>
              <a:t>Beispiel 1 - </a:t>
            </a:r>
            <a:r>
              <a:rPr lang="de-AT" i="1" u="sng" dirty="0" err="1"/>
              <a:t>Gym</a:t>
            </a:r>
            <a:r>
              <a:rPr lang="de-AT" i="1" u="sng" dirty="0"/>
              <a:t>:</a:t>
            </a:r>
          </a:p>
          <a:p>
            <a:pPr marL="0" indent="0">
              <a:buNone/>
            </a:pPr>
            <a:r>
              <a:rPr lang="de-AT" i="1" dirty="0"/>
              <a:t>Fach 1: Englisch (12)</a:t>
            </a:r>
          </a:p>
          <a:p>
            <a:pPr marL="0" indent="0">
              <a:buNone/>
            </a:pPr>
            <a:r>
              <a:rPr lang="de-AT" i="1" dirty="0"/>
              <a:t>Fach 2: </a:t>
            </a:r>
            <a:r>
              <a:rPr lang="de-AT" i="1" dirty="0" err="1"/>
              <a:t>WPG</a:t>
            </a:r>
            <a:r>
              <a:rPr lang="de-AT" i="1" dirty="0"/>
              <a:t> Physik (4)</a:t>
            </a:r>
          </a:p>
          <a:p>
            <a:pPr marL="0" indent="0">
              <a:buNone/>
            </a:pPr>
            <a:r>
              <a:rPr lang="de-AT" i="1" dirty="0"/>
              <a:t>Fach 3: Geschichte (7)</a:t>
            </a:r>
          </a:p>
          <a:p>
            <a:pPr marL="0" indent="0">
              <a:buNone/>
            </a:pPr>
            <a:r>
              <a:rPr lang="de-AT" b="1" i="1" dirty="0"/>
              <a:t>Summe: 23 </a:t>
            </a:r>
            <a:r>
              <a:rPr lang="de-AT" b="1" i="1" dirty="0" err="1"/>
              <a:t>WoSt</a:t>
            </a:r>
            <a:r>
              <a:rPr lang="de-AT" b="1" i="1" dirty="0"/>
              <a:t>. </a:t>
            </a:r>
            <a:r>
              <a:rPr lang="de-AT" b="1" dirty="0">
                <a:sym typeface="Wingdings" panose="05000000000000000000" pitchFamily="2" charset="2"/>
              </a:rPr>
              <a:t></a:t>
            </a:r>
            <a:endParaRPr lang="de-AT" b="1" dirty="0"/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B965093-3360-4E40-B0B7-D63AA8D640F1}"/>
              </a:ext>
            </a:extLst>
          </p:cNvPr>
          <p:cNvSpPr txBox="1">
            <a:spLocks/>
          </p:cNvSpPr>
          <p:nvPr/>
        </p:nvSpPr>
        <p:spPr>
          <a:xfrm>
            <a:off x="6460191" y="3686446"/>
            <a:ext cx="394335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dirty="0"/>
              <a:t>Beispiel 2 - RG:</a:t>
            </a:r>
          </a:p>
          <a:p>
            <a:pPr marL="0" indent="0">
              <a:buNone/>
            </a:pPr>
            <a:r>
              <a:rPr lang="de-AT" i="1" dirty="0"/>
              <a:t>Fach 1: Chemie (6)</a:t>
            </a:r>
          </a:p>
          <a:p>
            <a:pPr marL="0" indent="0">
              <a:buNone/>
            </a:pPr>
            <a:r>
              <a:rPr lang="de-AT" i="1" dirty="0"/>
              <a:t>Fach 2: Psychologie (4)</a:t>
            </a:r>
          </a:p>
          <a:p>
            <a:pPr marL="0" indent="0">
              <a:buNone/>
            </a:pPr>
            <a:r>
              <a:rPr lang="de-AT" b="1" i="1" dirty="0"/>
              <a:t>Summe: 10 </a:t>
            </a:r>
            <a:r>
              <a:rPr lang="de-AT" b="1" i="1" dirty="0" err="1"/>
              <a:t>WoSt</a:t>
            </a:r>
            <a:r>
              <a:rPr lang="de-AT" b="1" i="1" dirty="0"/>
              <a:t>. </a:t>
            </a:r>
            <a:r>
              <a:rPr lang="de-AT" b="1" dirty="0">
                <a:sym typeface="Wingdings" panose="05000000000000000000" pitchFamily="2" charset="2"/>
              </a:rPr>
              <a:t></a:t>
            </a:r>
          </a:p>
          <a:p>
            <a:pPr marL="0" indent="0">
              <a:buNone/>
            </a:pPr>
            <a:r>
              <a:rPr lang="de-AT" b="1" dirty="0">
                <a:sym typeface="Wingdings" panose="05000000000000000000" pitchFamily="2" charset="2"/>
              </a:rPr>
              <a:t> </a:t>
            </a:r>
            <a:endParaRPr lang="de-AT" b="1" dirty="0"/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3F0E8D-E526-1FB4-48A7-5122F23E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39" y="774529"/>
            <a:ext cx="2534222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411B075-D05B-472B-80F0-D02CA116ED24}"/>
              </a:ext>
            </a:extLst>
          </p:cNvPr>
          <p:cNvSpPr txBox="1">
            <a:spLocks/>
          </p:cNvSpPr>
          <p:nvPr/>
        </p:nvSpPr>
        <p:spPr>
          <a:xfrm>
            <a:off x="2280397" y="1465729"/>
            <a:ext cx="3566832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dirty="0"/>
              <a:t>Beispiel 3 - </a:t>
            </a:r>
            <a:r>
              <a:rPr lang="de-AT" i="1" u="sng" dirty="0" err="1"/>
              <a:t>Gym</a:t>
            </a:r>
            <a:r>
              <a:rPr lang="de-AT" i="1" u="sng" dirty="0"/>
              <a:t>:</a:t>
            </a:r>
          </a:p>
          <a:p>
            <a:pPr marL="0" indent="0">
              <a:buNone/>
            </a:pPr>
            <a:r>
              <a:rPr lang="de-AT" i="1" dirty="0"/>
              <a:t>Fach 1: </a:t>
            </a:r>
            <a:r>
              <a:rPr lang="de-AT" i="1" dirty="0" err="1"/>
              <a:t>WPG</a:t>
            </a:r>
            <a:r>
              <a:rPr lang="de-AT" i="1" dirty="0"/>
              <a:t> ITA (6)</a:t>
            </a:r>
          </a:p>
          <a:p>
            <a:pPr marL="0" indent="0">
              <a:buNone/>
            </a:pPr>
            <a:r>
              <a:rPr lang="de-AT" i="1" dirty="0"/>
              <a:t>Fach 2: Religion (8)</a:t>
            </a:r>
          </a:p>
          <a:p>
            <a:pPr marL="0" indent="0">
              <a:buNone/>
            </a:pPr>
            <a:r>
              <a:rPr lang="de-AT" b="1" i="1" dirty="0"/>
              <a:t>Summe: 14 </a:t>
            </a:r>
            <a:r>
              <a:rPr lang="de-AT" b="1" i="1" dirty="0" err="1"/>
              <a:t>WoSt</a:t>
            </a:r>
            <a:r>
              <a:rPr lang="de-AT" b="1" i="1" dirty="0"/>
              <a:t>. </a:t>
            </a:r>
            <a:r>
              <a:rPr lang="de-AT" b="1" dirty="0">
                <a:sym typeface="Wingdings" panose="05000000000000000000" pitchFamily="2" charset="2"/>
              </a:rPr>
              <a:t></a:t>
            </a:r>
            <a:endParaRPr lang="de-AT" b="1" dirty="0"/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0F3D107-173B-4E19-B083-B8949C1E3F44}"/>
              </a:ext>
            </a:extLst>
          </p:cNvPr>
          <p:cNvSpPr txBox="1">
            <a:spLocks/>
          </p:cNvSpPr>
          <p:nvPr/>
        </p:nvSpPr>
        <p:spPr>
          <a:xfrm>
            <a:off x="6096000" y="1539688"/>
            <a:ext cx="394335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dirty="0"/>
              <a:t>Beispiel 4 - RG:</a:t>
            </a:r>
          </a:p>
          <a:p>
            <a:pPr marL="0" indent="0">
              <a:buNone/>
            </a:pPr>
            <a:r>
              <a:rPr lang="de-AT" i="1" dirty="0"/>
              <a:t>Fach 1: Mathematik (14)</a:t>
            </a:r>
          </a:p>
          <a:p>
            <a:pPr marL="0" indent="0">
              <a:buNone/>
            </a:pPr>
            <a:r>
              <a:rPr lang="de-AT" i="1" dirty="0"/>
              <a:t>Fach 2: </a:t>
            </a:r>
            <a:r>
              <a:rPr lang="de-AT" i="1" dirty="0" err="1"/>
              <a:t>WPG</a:t>
            </a:r>
            <a:r>
              <a:rPr lang="de-AT" i="1" dirty="0"/>
              <a:t> Informatik (6)</a:t>
            </a:r>
          </a:p>
          <a:p>
            <a:pPr marL="0" indent="0">
              <a:buNone/>
            </a:pPr>
            <a:r>
              <a:rPr lang="de-AT" i="1" dirty="0"/>
              <a:t>Fach 3: Geographie (7)</a:t>
            </a:r>
          </a:p>
          <a:p>
            <a:pPr marL="0" indent="0">
              <a:buNone/>
            </a:pPr>
            <a:r>
              <a:rPr lang="de-AT" b="1" i="1" dirty="0"/>
              <a:t>Summe: 27 </a:t>
            </a:r>
            <a:r>
              <a:rPr lang="de-AT" b="1" i="1" dirty="0" err="1"/>
              <a:t>WoSt</a:t>
            </a:r>
            <a:r>
              <a:rPr lang="de-AT" b="1" i="1" dirty="0"/>
              <a:t>. </a:t>
            </a:r>
            <a:r>
              <a:rPr lang="de-AT" b="1" dirty="0">
                <a:sym typeface="Wingdings" panose="05000000000000000000" pitchFamily="2" charset="2"/>
              </a:rPr>
              <a:t></a:t>
            </a:r>
            <a:endParaRPr lang="de-AT" b="1" dirty="0"/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90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411B075-D05B-472B-80F0-D02CA116ED24}"/>
              </a:ext>
            </a:extLst>
          </p:cNvPr>
          <p:cNvSpPr txBox="1">
            <a:spLocks/>
          </p:cNvSpPr>
          <p:nvPr/>
        </p:nvSpPr>
        <p:spPr>
          <a:xfrm>
            <a:off x="1209368" y="1539688"/>
            <a:ext cx="4782237" cy="356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strike="sngStrike" dirty="0"/>
              <a:t>Beispiel 5 - </a:t>
            </a:r>
            <a:r>
              <a:rPr lang="de-AT" i="1" u="sng" strike="sngStrike" dirty="0" err="1"/>
              <a:t>Gym</a:t>
            </a:r>
            <a:r>
              <a:rPr lang="de-AT" i="1" u="sng" strike="sngStrike" dirty="0"/>
              <a:t>:</a:t>
            </a:r>
          </a:p>
          <a:p>
            <a:pPr marL="0" indent="0">
              <a:buNone/>
            </a:pPr>
            <a:r>
              <a:rPr lang="de-AT" i="1" strike="sngStrike" dirty="0"/>
              <a:t>Fach 1: </a:t>
            </a:r>
            <a:r>
              <a:rPr lang="de-AT" i="1" strike="sngStrike" dirty="0" err="1"/>
              <a:t>WPG</a:t>
            </a:r>
            <a:r>
              <a:rPr lang="de-AT" i="1" strike="sngStrike" dirty="0"/>
              <a:t> Englisch (2)</a:t>
            </a:r>
          </a:p>
          <a:p>
            <a:pPr marL="0" indent="0">
              <a:buNone/>
            </a:pPr>
            <a:r>
              <a:rPr lang="de-AT" i="1" strike="sngStrike" dirty="0"/>
              <a:t>Fach 2: Biologie (6)</a:t>
            </a:r>
          </a:p>
          <a:p>
            <a:pPr marL="0" indent="0">
              <a:buNone/>
            </a:pPr>
            <a:r>
              <a:rPr lang="de-AT" b="1" i="1" strike="sngStrike" dirty="0"/>
              <a:t>Summe: 8 </a:t>
            </a:r>
            <a:r>
              <a:rPr lang="de-AT" b="1" i="1" strike="sngStrike" dirty="0" err="1"/>
              <a:t>WoSt</a:t>
            </a:r>
            <a:r>
              <a:rPr lang="de-AT" b="1" i="1" strike="sngStrike" dirty="0"/>
              <a:t>. </a:t>
            </a:r>
          </a:p>
          <a:p>
            <a:pPr marL="0" indent="0">
              <a:buNone/>
            </a:pPr>
            <a:r>
              <a:rPr lang="de-AT" b="1" i="1" dirty="0"/>
              <a:t> </a:t>
            </a:r>
            <a:endParaRPr lang="de-AT" b="1" dirty="0"/>
          </a:p>
          <a:p>
            <a:pPr marL="0" indent="0">
              <a:buNone/>
            </a:pPr>
            <a:r>
              <a:rPr lang="de-AT" dirty="0">
                <a:solidFill>
                  <a:srgbClr val="C00000"/>
                </a:solidFill>
              </a:rPr>
              <a:t>WPG nur einjährig</a:t>
            </a:r>
          </a:p>
          <a:p>
            <a:pPr marL="0" indent="0">
              <a:buNone/>
            </a:pPr>
            <a:r>
              <a:rPr lang="de-AT" dirty="0">
                <a:solidFill>
                  <a:srgbClr val="C00000"/>
                </a:solidFill>
              </a:rPr>
              <a:t>Summe &lt; 10 Stunden</a:t>
            </a:r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0F3D107-173B-4E19-B083-B8949C1E3F44}"/>
              </a:ext>
            </a:extLst>
          </p:cNvPr>
          <p:cNvSpPr txBox="1">
            <a:spLocks/>
          </p:cNvSpPr>
          <p:nvPr/>
        </p:nvSpPr>
        <p:spPr>
          <a:xfrm>
            <a:off x="6096000" y="1539688"/>
            <a:ext cx="3943350" cy="39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i="1" u="sng" strike="sngStrike" dirty="0"/>
              <a:t>Beispiel 6 - RG:</a:t>
            </a:r>
          </a:p>
          <a:p>
            <a:pPr marL="0" indent="0">
              <a:buNone/>
            </a:pPr>
            <a:r>
              <a:rPr lang="de-AT" i="1" strike="sngStrike" dirty="0"/>
              <a:t>Fach 1: </a:t>
            </a:r>
            <a:r>
              <a:rPr lang="de-AT" i="1" strike="sngStrike" dirty="0" err="1"/>
              <a:t>WPG</a:t>
            </a:r>
            <a:r>
              <a:rPr lang="de-AT" i="1" strike="sngStrike" dirty="0"/>
              <a:t> Physik (4)</a:t>
            </a:r>
          </a:p>
          <a:p>
            <a:pPr marL="0" indent="0">
              <a:buNone/>
            </a:pPr>
            <a:r>
              <a:rPr lang="de-AT" i="1" strike="sngStrike" dirty="0"/>
              <a:t>Fach 2: Physik (9)</a:t>
            </a:r>
          </a:p>
          <a:p>
            <a:pPr marL="0" indent="0">
              <a:buNone/>
            </a:pPr>
            <a:r>
              <a:rPr lang="de-AT" b="1" i="1" strike="sngStrike" dirty="0"/>
              <a:t>Summe: 13 </a:t>
            </a:r>
            <a:r>
              <a:rPr lang="de-AT" b="1" i="1" strike="sngStrike" dirty="0" err="1"/>
              <a:t>WoSt</a:t>
            </a:r>
            <a:r>
              <a:rPr lang="de-AT" b="1" i="1" strike="sngStrike" dirty="0"/>
              <a:t>. </a:t>
            </a:r>
          </a:p>
          <a:p>
            <a:pPr marL="0" indent="0">
              <a:buNone/>
            </a:pPr>
            <a:endParaRPr lang="de-AT" b="1" i="1" strike="sngStrike" dirty="0"/>
          </a:p>
          <a:p>
            <a:pPr marL="0" indent="0">
              <a:buNone/>
            </a:pPr>
            <a:r>
              <a:rPr lang="de-AT" dirty="0">
                <a:solidFill>
                  <a:srgbClr val="C00000"/>
                </a:solidFill>
              </a:rPr>
              <a:t>WPG und Fach</a:t>
            </a:r>
          </a:p>
          <a:p>
            <a:pPr marL="0" indent="0">
              <a:buNone/>
            </a:pPr>
            <a:r>
              <a:rPr lang="de-AT" dirty="0">
                <a:solidFill>
                  <a:srgbClr val="C00000"/>
                </a:solidFill>
              </a:rPr>
              <a:t>identisch</a:t>
            </a:r>
          </a:p>
          <a:p>
            <a:endParaRPr lang="de-AT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25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A9B9D-8620-4B47-BDFE-84080DDA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Prüfung und Kommission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0D879-3489-46D3-A01E-563C5734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Kandidat zieht zwei Themengebiete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Kandidat</a:t>
            </a:r>
            <a:r>
              <a:rPr lang="de-AT" dirty="0"/>
              <a:t> wählt ein Themengebiet aus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Prüfer</a:t>
            </a:r>
            <a:r>
              <a:rPr lang="de-AT" dirty="0"/>
              <a:t> wählt daraus eine Frage</a:t>
            </a:r>
          </a:p>
          <a:p>
            <a:r>
              <a:rPr lang="de-AT" dirty="0"/>
              <a:t>Vorbereitung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Leb. FS: </a:t>
            </a:r>
            <a:r>
              <a:rPr lang="de-AT" u="sng" dirty="0"/>
              <a:t>mind. 15 Minuten </a:t>
            </a:r>
            <a:r>
              <a:rPr lang="de-AT" dirty="0"/>
              <a:t>Vorbereitungszeit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Andere Fächer: </a:t>
            </a:r>
            <a:r>
              <a:rPr lang="de-AT" u="sng" dirty="0"/>
              <a:t>mind. 20 Minuten </a:t>
            </a:r>
            <a:r>
              <a:rPr lang="de-AT" dirty="0"/>
              <a:t>Vorbereitungszeit</a:t>
            </a:r>
          </a:p>
          <a:p>
            <a:r>
              <a:rPr lang="de-AT" dirty="0"/>
              <a:t>Prüfung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Kommission: </a:t>
            </a:r>
            <a:br>
              <a:rPr lang="de-AT" dirty="0"/>
            </a:br>
            <a:r>
              <a:rPr lang="de-AT" dirty="0"/>
              <a:t>Vorsitz, Direktor, Klassenvorstand, Prüfer, Beisitz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Dauer: 10 – 20 Minuten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728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E6FD-48DF-B210-A465-BE7D9A4C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68632-EF94-769C-4112-552C3256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Einrechnung der Jahresnote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A666C-47C8-07CA-A64B-30BACE4A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993" y="1373341"/>
            <a:ext cx="7725697" cy="5233936"/>
          </a:xfrm>
        </p:spPr>
        <p:txBody>
          <a:bodyPr>
            <a:normAutofit fontScale="92500"/>
          </a:bodyPr>
          <a:lstStyle/>
          <a:p>
            <a:r>
              <a:rPr lang="de-AT" b="1" dirty="0"/>
              <a:t>ABA</a:t>
            </a:r>
            <a:br>
              <a:rPr lang="de-AT" b="1" dirty="0"/>
            </a:br>
            <a:r>
              <a:rPr lang="de-AT" dirty="0"/>
              <a:t>Keine Einrechnung möglich</a:t>
            </a:r>
          </a:p>
          <a:p>
            <a:r>
              <a:rPr lang="de-AT" b="1" dirty="0"/>
              <a:t>Schriftliche Reifeprüfung</a:t>
            </a:r>
            <a:br>
              <a:rPr lang="de-AT" b="1" dirty="0"/>
            </a:br>
            <a:r>
              <a:rPr lang="de-AT" dirty="0"/>
              <a:t>Schwellenwerte („30%“) müssen erreicht werden </a:t>
            </a:r>
            <a:br>
              <a:rPr lang="de-AT" dirty="0"/>
            </a:br>
            <a:r>
              <a:rPr lang="de-AT" dirty="0"/>
              <a:t>od. </a:t>
            </a:r>
            <a:r>
              <a:rPr lang="de-AT" dirty="0" err="1"/>
              <a:t>Komp.Pr</a:t>
            </a:r>
            <a:r>
              <a:rPr lang="de-AT" dirty="0"/>
              <a:t> positiv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Mathematik: mind. 13/42 Punkte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Deutsch: positive Beurteilung des Inhaltes </a:t>
            </a:r>
            <a:br>
              <a:rPr lang="de-AT" dirty="0"/>
            </a:br>
            <a:r>
              <a:rPr lang="de-AT" dirty="0"/>
              <a:t>einer der beiden Schreibaufträge</a:t>
            </a:r>
          </a:p>
          <a:p>
            <a:r>
              <a:rPr lang="de-AT" b="1" dirty="0"/>
              <a:t>Mündliche Prüfung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Mitwirkungspflicht. 30% Regelung ist gesetzlich noch nicht ausformuliert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Kommission</a:t>
            </a:r>
            <a:br>
              <a:rPr lang="de-AT" dirty="0"/>
            </a:br>
            <a:r>
              <a:rPr lang="de-AT" dirty="0"/>
              <a:t>(Vorsitz) Direktor, Klassenvorstand, </a:t>
            </a:r>
            <a:r>
              <a:rPr lang="de-AT" dirty="0" err="1"/>
              <a:t>Prüfer&amp;Beisitz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Dauer: 10 – 20 Minuten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86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345AF-CDD8-97F6-FD4F-F8919AEF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Reifeprüfung nicht bestanden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FCCAC9-C3F9-2197-20BF-04FEEB2F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ABA</a:t>
            </a:r>
            <a:r>
              <a:rPr lang="de-DE" dirty="0"/>
              <a:t> – Neuer Termin im Oktober 2026</a:t>
            </a:r>
          </a:p>
          <a:p>
            <a:r>
              <a:rPr lang="de-DE" b="1" dirty="0"/>
              <a:t>Schriftlich / Kompensationsprüfung</a:t>
            </a:r>
            <a:br>
              <a:rPr lang="de-DE" b="1" dirty="0"/>
            </a:br>
            <a:r>
              <a:rPr lang="de-DE" dirty="0"/>
              <a:t>Neue zentrale Termine im September 2026</a:t>
            </a:r>
          </a:p>
          <a:p>
            <a:r>
              <a:rPr lang="de-DE" b="1" dirty="0"/>
              <a:t>Mündlich</a:t>
            </a:r>
            <a:r>
              <a:rPr lang="de-DE" dirty="0"/>
              <a:t> – Neuer Termin im Oktober 2026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Abschluss innerhalb der Inskriptionsfrist der Uni möglich.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904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21189-0C66-E050-68AB-8F1457F9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E17E-B0C2-423A-FD30-8C5C3759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48252" cy="435133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Lehrkraft über die Wahl informieren (außer Deutsch und Mathematik)</a:t>
            </a:r>
          </a:p>
          <a:p>
            <a:r>
              <a:rPr lang="de-DE" dirty="0"/>
              <a:t>Prüfungsgebiete unterschreiben lassen und</a:t>
            </a:r>
          </a:p>
          <a:p>
            <a:r>
              <a:rPr lang="de-DE" dirty="0"/>
              <a:t>Formular bis spätestens 15. Jänner 2026 im Sekretariat, Administration bzw. Briefkasten der Administration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496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934A-D11C-4C55-A49D-7B72577D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177D4C-4041-4FD8-98BB-1CF628C2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Rote Seiten </a:t>
            </a:r>
            <a:r>
              <a:rPr lang="de-AT" dirty="0"/>
              <a:t>https://info.gymgmunden.at/</a:t>
            </a:r>
            <a:r>
              <a:rPr lang="de-AT" dirty="0" err="1"/>
              <a:t>reifeprüfung</a:t>
            </a:r>
            <a:endParaRPr lang="de-AT" b="1" dirty="0"/>
          </a:p>
          <a:p>
            <a:r>
              <a:rPr lang="de-AT" dirty="0"/>
              <a:t>Homepage des Bildungsministeriums</a:t>
            </a:r>
          </a:p>
          <a:p>
            <a:r>
              <a:rPr lang="de-AT" dirty="0"/>
              <a:t>http://</a:t>
            </a:r>
            <a:r>
              <a:rPr lang="de-AT" dirty="0" err="1"/>
              <a:t>www.ahs-vwa.at</a:t>
            </a:r>
            <a:endParaRPr lang="de-AT" dirty="0"/>
          </a:p>
          <a:p>
            <a:r>
              <a:rPr lang="de-AT" dirty="0"/>
              <a:t>Homepage https://</a:t>
            </a:r>
            <a:r>
              <a:rPr lang="de-AT" dirty="0" err="1"/>
              <a:t>www.gymgmunden.at</a:t>
            </a:r>
            <a:endParaRPr lang="de-AT" dirty="0"/>
          </a:p>
          <a:p>
            <a:r>
              <a:rPr lang="de-AT" dirty="0"/>
              <a:t>E-Mail an </a:t>
            </a:r>
            <a:r>
              <a:rPr lang="de-AT" dirty="0" err="1"/>
              <a:t>administration@gymgmunden.at</a:t>
            </a:r>
            <a:endParaRPr lang="de-AT" dirty="0"/>
          </a:p>
          <a:p>
            <a:r>
              <a:rPr lang="de-AT" dirty="0"/>
              <a:t>E-Mail an dir@gymgmunden.at</a:t>
            </a:r>
          </a:p>
        </p:txBody>
      </p:sp>
    </p:spTree>
    <p:extLst>
      <p:ext uri="{BB962C8B-B14F-4D97-AF65-F5344CB8AC3E}">
        <p14:creationId xmlns:p14="http://schemas.microsoft.com/office/powerpoint/2010/main" val="141680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14A77-8DD3-473B-B0D4-633C67AB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Antreten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308447-F1D9-4FB0-8CC3-42F2DB0A9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06690"/>
            <a:ext cx="7886700" cy="668804"/>
          </a:xfrm>
        </p:spPr>
        <p:txBody>
          <a:bodyPr/>
          <a:lstStyle/>
          <a:p>
            <a:r>
              <a:rPr lang="de-AT" dirty="0"/>
              <a:t>Alle Beurteilungen positiv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2B51848-0674-4391-B2F0-F3D82E7A8FC5}"/>
              </a:ext>
            </a:extLst>
          </p:cNvPr>
          <p:cNvSpPr txBox="1">
            <a:spLocks/>
          </p:cNvSpPr>
          <p:nvPr/>
        </p:nvSpPr>
        <p:spPr>
          <a:xfrm>
            <a:off x="838200" y="2425986"/>
            <a:ext cx="5717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Wiederholungsprüfung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F1A2BD1-FC61-44F1-ABA0-AC640C1B0568}"/>
              </a:ext>
            </a:extLst>
          </p:cNvPr>
          <p:cNvSpPr txBox="1">
            <a:spLocks/>
          </p:cNvSpPr>
          <p:nvPr/>
        </p:nvSpPr>
        <p:spPr>
          <a:xfrm>
            <a:off x="2152650" y="3494561"/>
            <a:ext cx="7886700" cy="2664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/>
              <a:t>29. April 2026</a:t>
            </a:r>
            <a:r>
              <a:rPr lang="de-AT" dirty="0"/>
              <a:t> (max. 1x </a:t>
            </a:r>
            <a:r>
              <a:rPr lang="de-AT" dirty="0">
                <a:sym typeface="Wingdings" panose="05000000000000000000" pitchFamily="2" charset="2"/>
              </a:rPr>
              <a:t>)</a:t>
            </a:r>
          </a:p>
          <a:p>
            <a:pPr marL="457200" lvl="1" indent="0">
              <a:buNone/>
            </a:pPr>
            <a:r>
              <a:rPr lang="de-AT" dirty="0">
                <a:sym typeface="Wingdings" panose="05000000000000000000" pitchFamily="2" charset="2"/>
              </a:rPr>
              <a:t> Antreten zum Haupttermin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 Wiederholung der Wiederholungsprüfung im Herbst</a:t>
            </a:r>
          </a:p>
          <a:p>
            <a:r>
              <a:rPr lang="de-AT" b="1" dirty="0"/>
              <a:t>14./15. Sept. 2026 </a:t>
            </a:r>
            <a:r>
              <a:rPr lang="de-AT" dirty="0"/>
              <a:t>(</a:t>
            </a:r>
            <a:r>
              <a:rPr lang="de-AT" dirty="0">
                <a:sym typeface="Wingdings" panose="05000000000000000000" pitchFamily="2" charset="2"/>
              </a:rPr>
              <a:t> )</a:t>
            </a:r>
          </a:p>
          <a:p>
            <a:pPr marL="457200" lvl="1" indent="0">
              <a:buNone/>
            </a:pPr>
            <a:r>
              <a:rPr lang="de-AT" dirty="0">
                <a:sym typeface="Wingdings" panose="05000000000000000000" pitchFamily="2" charset="2"/>
              </a:rPr>
              <a:t>  Antreten zum Haupttermin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  Wiederholen der 8. Klasse</a:t>
            </a:r>
          </a:p>
          <a:p>
            <a:r>
              <a:rPr lang="de-AT" dirty="0"/>
              <a:t>Wiederholen der 8. Klasse </a:t>
            </a:r>
            <a:r>
              <a:rPr lang="de-AT" dirty="0">
                <a:sym typeface="Wingdings" panose="05000000000000000000" pitchFamily="2" charset="2"/>
              </a:rPr>
              <a:t>(   …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53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F2DDC-B91C-4111-BFF8-C8F5F43A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2" y="365125"/>
            <a:ext cx="9996948" cy="1325563"/>
          </a:xfrm>
        </p:spPr>
        <p:txBody>
          <a:bodyPr/>
          <a:lstStyle/>
          <a:p>
            <a:r>
              <a:rPr lang="de-AT" dirty="0"/>
              <a:t>7 Prüfungen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F144DB-FB4F-4E39-94F1-1E2771CD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148" y="1450216"/>
            <a:ext cx="7473203" cy="92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800" u="sng" dirty="0"/>
              <a:t>Abschließende Arbeit</a:t>
            </a:r>
            <a:r>
              <a:rPr lang="de-AT" sz="1800" dirty="0"/>
              <a:t> - OPTIONAL</a:t>
            </a:r>
            <a:endParaRPr lang="de-AT" sz="1800" u="sng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sz="1800" dirty="0"/>
              <a:t>ABA mit Präsentation und Diskussion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3356C1-0512-43DC-85EE-AACCBF94F16F}"/>
              </a:ext>
            </a:extLst>
          </p:cNvPr>
          <p:cNvSpPr/>
          <p:nvPr/>
        </p:nvSpPr>
        <p:spPr>
          <a:xfrm>
            <a:off x="2566148" y="2374515"/>
            <a:ext cx="4286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/>
              <a:t>Schriftlich 3-5 Fächer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Deutsch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Mathematik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 Lebende Fremdsprache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accent3">
                    <a:lumMod val="75000"/>
                  </a:schemeClr>
                </a:solidFill>
              </a:rPr>
              <a:t> 2. Fremdsprache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accent3">
                    <a:lumMod val="75000"/>
                  </a:schemeClr>
                </a:solidFill>
              </a:rPr>
              <a:t> Physik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>
                <a:solidFill>
                  <a:schemeClr val="accent3">
                    <a:lumMod val="75000"/>
                  </a:schemeClr>
                </a:solidFill>
              </a:rPr>
              <a:t> Biologie</a:t>
            </a:r>
          </a:p>
          <a:p>
            <a:br>
              <a:rPr lang="de-AT" b="1" dirty="0"/>
            </a:br>
            <a:r>
              <a:rPr lang="de-AT" u="sng" dirty="0"/>
              <a:t>Mündlich 2-4 Fächer</a:t>
            </a:r>
          </a:p>
          <a:p>
            <a:pPr marL="742950" lvl="1" indent="-285750">
              <a:buFontTx/>
              <a:buChar char="-"/>
            </a:pPr>
            <a:r>
              <a:rPr lang="de-AT" dirty="0"/>
              <a:t>Pflichtfach</a:t>
            </a:r>
          </a:p>
          <a:p>
            <a:pPr marL="742950" lvl="1" indent="-285750">
              <a:buFontTx/>
              <a:buChar char="-"/>
            </a:pPr>
            <a:r>
              <a:rPr lang="de-AT" dirty="0"/>
              <a:t>Wahlpflichtfach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43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7DE7-FD06-44AF-A12F-5CD57A2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ABA – Abschießende Arbeit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E015BC0-99B7-4C04-83DC-318557A59189}"/>
              </a:ext>
            </a:extLst>
          </p:cNvPr>
          <p:cNvSpPr txBox="1">
            <a:spLocks/>
          </p:cNvSpPr>
          <p:nvPr/>
        </p:nvSpPr>
        <p:spPr>
          <a:xfrm>
            <a:off x="2114744" y="1939929"/>
            <a:ext cx="7480634" cy="3639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Abgabe ABA physisch: 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27. Feb. 2026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de-DE" dirty="0"/>
              <a:t>2 Exemplare gebunden</a:t>
            </a:r>
          </a:p>
          <a:p>
            <a:r>
              <a:rPr lang="de-DE" dirty="0"/>
              <a:t>Betreuungsprotokoll des/der Schüler/in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Abgabe ABA digital: </a:t>
            </a: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März 2026 </a:t>
            </a:r>
          </a:p>
          <a:p>
            <a:r>
              <a:rPr lang="de-DE" dirty="0"/>
              <a:t>PDF-Datei</a:t>
            </a:r>
          </a:p>
          <a:p>
            <a:r>
              <a:rPr lang="de-DE" dirty="0"/>
              <a:t>Betreuungsprotokoll des/der Schüler/in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Die Plagiatsprüfung inkl. KI-Check erfolgt automatisch.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AT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27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7DE7-FD06-44AF-A12F-5CD57A2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ABA – Abschließende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15BC0-99B7-4C04-83DC-318557A5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96977"/>
            <a:ext cx="8151556" cy="3992545"/>
          </a:xfrm>
        </p:spPr>
        <p:txBody>
          <a:bodyPr>
            <a:normAutofit/>
          </a:bodyPr>
          <a:lstStyle/>
          <a:p>
            <a:r>
              <a:rPr lang="de-AT" dirty="0"/>
              <a:t>Beurteilung umfasst Arbeit und Präsentation</a:t>
            </a:r>
            <a:br>
              <a:rPr lang="de-AT" dirty="0"/>
            </a:br>
            <a:endParaRPr lang="de-AT" dirty="0"/>
          </a:p>
          <a:p>
            <a:r>
              <a:rPr lang="de-AT" dirty="0"/>
              <a:t>Antritt zur Präsentation obligatorisch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ABA </a:t>
            </a:r>
            <a:r>
              <a:rPr lang="de-AT" b="1" dirty="0">
                <a:sym typeface="Wingdings" panose="05000000000000000000" pitchFamily="2" charset="2"/>
              </a:rPr>
              <a:t>nicht abgegeben</a:t>
            </a:r>
            <a:r>
              <a:rPr lang="de-AT" b="1" dirty="0"/>
              <a:t>: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Keine Zulassung zur Präsentation, </a:t>
            </a:r>
            <a:br>
              <a:rPr lang="de-AT" dirty="0"/>
            </a:br>
            <a:r>
              <a:rPr lang="de-AT" dirty="0"/>
              <a:t>neuer Abgabetermin. Thema bleibt erhalten.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ABA </a:t>
            </a:r>
            <a:r>
              <a:rPr lang="de-AT" b="1" dirty="0">
                <a:sym typeface="Wingdings" panose="05000000000000000000" pitchFamily="2" charset="2"/>
              </a:rPr>
              <a:t>abgegeben, keine Präsentation: </a:t>
            </a:r>
            <a:br>
              <a:rPr lang="de-AT" b="1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Neuer Präsentationstermin. Thema bleibt erhalten.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b="1" dirty="0"/>
              <a:t>ABA </a:t>
            </a:r>
            <a:r>
              <a:rPr lang="de-AT" b="1" dirty="0">
                <a:sym typeface="Wingdings" panose="05000000000000000000" pitchFamily="2" charset="2"/>
              </a:rPr>
              <a:t>abgegeben, Präsentation gehalten, </a:t>
            </a:r>
            <a:r>
              <a:rPr lang="de-AT" b="1" dirty="0"/>
              <a:t>Note </a:t>
            </a:r>
            <a:r>
              <a:rPr lang="de-AT" dirty="0">
                <a:sym typeface="Wingdings" panose="05000000000000000000" pitchFamily="2" charset="2"/>
              </a:rPr>
              <a:t> </a:t>
            </a:r>
            <a:r>
              <a:rPr lang="de-AT" b="1" dirty="0"/>
              <a:t>: </a:t>
            </a:r>
            <a:r>
              <a:rPr lang="de-AT" dirty="0"/>
              <a:t>Neues Thema, kein Betreuer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74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D6583-419E-4BCC-BBCF-BB5AC4E7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zur ABA-Präsentation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DFDCA-05C3-44A3-B806-9F87B7B7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04358"/>
            <a:ext cx="7886700" cy="4351338"/>
          </a:xfrm>
        </p:spPr>
        <p:txBody>
          <a:bodyPr/>
          <a:lstStyle/>
          <a:p>
            <a:r>
              <a:rPr lang="de-AT" dirty="0"/>
              <a:t>Professionell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Sprache, Höflichkeit, Kleidung, usw.</a:t>
            </a:r>
          </a:p>
          <a:p>
            <a:r>
              <a:rPr lang="de-AT" dirty="0"/>
              <a:t>Informativ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Inhalt verständlich, kompakt, kurzweilig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Anregungen, Denkanstöße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Identifikation</a:t>
            </a:r>
          </a:p>
          <a:p>
            <a:r>
              <a:rPr lang="de-AT" dirty="0"/>
              <a:t>Kreativ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Struktur, Medien, Aufbau, Interaktion, Auftritt, usw.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53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7DE7-FD06-44AF-A12F-5CD57A2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Schriftliche Reifeprüfung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15BC0-99B7-4C04-83DC-318557A5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3382756"/>
          </a:xfrm>
        </p:spPr>
        <p:txBody>
          <a:bodyPr>
            <a:normAutofit/>
          </a:bodyPr>
          <a:lstStyle/>
          <a:p>
            <a:r>
              <a:rPr lang="de-AT" dirty="0"/>
              <a:t>Zentrale Aufgabestellungen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Deutsch (300 min)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Mathematik, Lebende Fremdsprache, </a:t>
            </a:r>
            <a:br>
              <a:rPr lang="de-AT" dirty="0"/>
            </a:br>
            <a:r>
              <a:rPr lang="de-AT" dirty="0"/>
              <a:t>Latein (alle 270 min)</a:t>
            </a:r>
            <a:br>
              <a:rPr lang="de-AT" dirty="0"/>
            </a:br>
            <a:endParaRPr lang="de-AT" dirty="0"/>
          </a:p>
          <a:p>
            <a:r>
              <a:rPr lang="de-AT" dirty="0"/>
              <a:t>Von der Lehrkraft zusammengestellte Reifeprüfung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Physik, Biologie (alle 270 min)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50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7DE7-FD06-44AF-A12F-5CD57A2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Kompensationsprüfung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15BC0-99B7-4C04-83DC-318557A5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90"/>
            <a:ext cx="7886700" cy="4090678"/>
          </a:xfrm>
        </p:spPr>
        <p:txBody>
          <a:bodyPr>
            <a:normAutofit/>
          </a:bodyPr>
          <a:lstStyle/>
          <a:p>
            <a:r>
              <a:rPr lang="de-AT" dirty="0"/>
              <a:t>Zwischenkonferenz </a:t>
            </a:r>
            <a:br>
              <a:rPr lang="de-AT" dirty="0"/>
            </a:br>
            <a:r>
              <a:rPr lang="de-AT" b="1" dirty="0"/>
              <a:t>26. Mai 2026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14:00 Uhr Maturafoto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anschl. Mitteilung der Beurteilung</a:t>
            </a:r>
            <a:br>
              <a:rPr lang="de-AT" dirty="0"/>
            </a:br>
            <a:endParaRPr lang="de-AT" dirty="0"/>
          </a:p>
          <a:p>
            <a:r>
              <a:rPr lang="de-AT" dirty="0"/>
              <a:t>Bei </a:t>
            </a:r>
            <a:r>
              <a:rPr lang="de-AT" dirty="0">
                <a:sym typeface="Wingdings" panose="05000000000000000000" pitchFamily="2" charset="2"/>
              </a:rPr>
              <a:t>, , … 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Zulassung zu (max. 5) Kompensationsprüfung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b="1" dirty="0"/>
              <a:t>02./03. Juni 2026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Anmeldung formlos aber verpflichtend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/>
              <a:t>Aufgabestellung zentral oder zusammengestellt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84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dardisierte, kompetenzorientierte Reifeprüfung an AHS: Mündliche Kompensation negativer Klausurleistungen">
            <a:extLst>
              <a:ext uri="{FF2B5EF4-FFF2-40B4-BE49-F238E27FC236}">
                <a16:creationId xmlns:a16="http://schemas.microsoft.com/office/drawing/2014/main" id="{0C5BCD82-B81B-481A-95E3-EBC5787E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87" y="299385"/>
            <a:ext cx="7788632" cy="63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ymgmunden2025">
      <a:dk1>
        <a:srgbClr val="000000"/>
      </a:dk1>
      <a:lt1>
        <a:srgbClr val="FFFFFF"/>
      </a:lt1>
      <a:dk2>
        <a:srgbClr val="0F3C7D"/>
      </a:dk2>
      <a:lt2>
        <a:srgbClr val="E8E8E8"/>
      </a:lt2>
      <a:accent1>
        <a:srgbClr val="103B7C"/>
      </a:accent1>
      <a:accent2>
        <a:srgbClr val="6382DF"/>
      </a:accent2>
      <a:accent3>
        <a:srgbClr val="52C665"/>
      </a:accent3>
      <a:accent4>
        <a:srgbClr val="5373CB"/>
      </a:accent4>
      <a:accent5>
        <a:srgbClr val="3E63B3"/>
      </a:accent5>
      <a:accent6>
        <a:srgbClr val="4EA72E"/>
      </a:accent6>
      <a:hlink>
        <a:srgbClr val="467886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Breitbild</PresentationFormat>
  <Paragraphs>159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Symbol</vt:lpstr>
      <vt:lpstr>Wingdings</vt:lpstr>
      <vt:lpstr>Office</vt:lpstr>
      <vt:lpstr>Reifeprüfung</vt:lpstr>
      <vt:lpstr>Antreten</vt:lpstr>
      <vt:lpstr>7 Prüfungen</vt:lpstr>
      <vt:lpstr>ABA – Abschießende Arbeit</vt:lpstr>
      <vt:lpstr>ABA – Abschließende Arbeit</vt:lpstr>
      <vt:lpstr>zur ABA-Präsentation</vt:lpstr>
      <vt:lpstr>Schriftliche Reifeprüfung</vt:lpstr>
      <vt:lpstr>Kompensationsprüfung</vt:lpstr>
      <vt:lpstr>PowerPoint-Präsentation</vt:lpstr>
      <vt:lpstr>Mündliche Reifeprüfung</vt:lpstr>
      <vt:lpstr>PowerPoint-Präsentation</vt:lpstr>
      <vt:lpstr>PowerPoint-Präsentation</vt:lpstr>
      <vt:lpstr>Prüfung und Kommission</vt:lpstr>
      <vt:lpstr>Einrechnung der Jahresnote</vt:lpstr>
      <vt:lpstr>Reifeprüfung nicht bestanden</vt:lpstr>
      <vt:lpstr>Anmeldung</vt:lpstr>
      <vt:lpstr>Weitere Informationen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Administration Gymnasium Gmunden</dc:creator>
  <cp:lastModifiedBy>Administration Gymnasium Gmunden</cp:lastModifiedBy>
  <cp:revision>6</cp:revision>
  <dcterms:created xsi:type="dcterms:W3CDTF">2024-12-04T07:08:00Z</dcterms:created>
  <dcterms:modified xsi:type="dcterms:W3CDTF">2025-12-22T07:44:59Z</dcterms:modified>
</cp:coreProperties>
</file>